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3317-14C2-4101-84D9-D66B60DE9E3A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D86D-6576-4AE5-9C14-A0F49B1D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24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3317-14C2-4101-84D9-D66B60DE9E3A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D86D-6576-4AE5-9C14-A0F49B1D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6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3317-14C2-4101-84D9-D66B60DE9E3A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D86D-6576-4AE5-9C14-A0F49B1D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6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3317-14C2-4101-84D9-D66B60DE9E3A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D86D-6576-4AE5-9C14-A0F49B1D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8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3317-14C2-4101-84D9-D66B60DE9E3A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D86D-6576-4AE5-9C14-A0F49B1D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3317-14C2-4101-84D9-D66B60DE9E3A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D86D-6576-4AE5-9C14-A0F49B1D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5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3317-14C2-4101-84D9-D66B60DE9E3A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D86D-6576-4AE5-9C14-A0F49B1D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8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3317-14C2-4101-84D9-D66B60DE9E3A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D86D-6576-4AE5-9C14-A0F49B1D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5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3317-14C2-4101-84D9-D66B60DE9E3A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D86D-6576-4AE5-9C14-A0F49B1D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7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3317-14C2-4101-84D9-D66B60DE9E3A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D86D-6576-4AE5-9C14-A0F49B1D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7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3317-14C2-4101-84D9-D66B60DE9E3A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D86D-6576-4AE5-9C14-A0F49B1D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3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B3317-14C2-4101-84D9-D66B60DE9E3A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3D86D-6576-4AE5-9C14-A0F49B1D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8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26" Type="http://schemas.openxmlformats.org/officeDocument/2006/relationships/audio" Target="../media/media13.wav"/><Relationship Id="rId3" Type="http://schemas.microsoft.com/office/2007/relationships/media" Target="../media/media2.wav"/><Relationship Id="rId21" Type="http://schemas.microsoft.com/office/2007/relationships/media" Target="../media/media11.wav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microsoft.com/office/2007/relationships/media" Target="../media/media13.wav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audio" Target="../media/media10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audio" Target="../media/media12.wav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microsoft.com/office/2007/relationships/media" Target="../media/media12.wav"/><Relationship Id="rId28" Type="http://schemas.openxmlformats.org/officeDocument/2006/relationships/image" Target="../media/image1.png"/><Relationship Id="rId10" Type="http://schemas.openxmlformats.org/officeDocument/2006/relationships/audio" Target="../media/media5.wav"/><Relationship Id="rId19" Type="http://schemas.microsoft.com/office/2007/relationships/media" Target="../media/media10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audio" Target="../media/media11.wav"/><Relationship Id="rId27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14"/>
            <a:ext cx="8229600" cy="487362"/>
          </a:xfrm>
        </p:spPr>
        <p:txBody>
          <a:bodyPr>
            <a:normAutofit fontScale="90000"/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Common Iñupiaq Words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158277"/>
              </p:ext>
            </p:extLst>
          </p:nvPr>
        </p:nvGraphicFramePr>
        <p:xfrm>
          <a:off x="762000" y="609600"/>
          <a:ext cx="7467600" cy="5792290"/>
        </p:xfrm>
        <a:graphic>
          <a:graphicData uri="http://schemas.openxmlformats.org/drawingml/2006/table">
            <a:tbl>
              <a:tblPr firstRow="1" firstCol="1" bandRow="1"/>
              <a:tblGrid>
                <a:gridCol w="2144813"/>
                <a:gridCol w="5322787"/>
              </a:tblGrid>
              <a:tr h="5344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Iḷisaġvik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Place to learn/study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6211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Iñupiaq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North Alaskan Inuit person; North Alaskan Inuit language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5344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Iñupiat 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North Alaskan Inuit people; plural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3105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Quyanaq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Thank you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3105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Quyanaqpak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Thank you very much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3105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Uqautchim Uglua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Language Nest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5344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Uvlaalluataq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Good morning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5344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Uvlulluataq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Good afternoon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5344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Maaniittuŋa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 am here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5344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Piitchuq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s/he/it is not here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4980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Qanuġitpiñ</a:t>
                      </a: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are you?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5344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Nakuuruŋa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 am good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</a:tbl>
          </a:graphicData>
        </a:graphic>
      </p:graphicFrame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7010400" y="27709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52400" y="581889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524000" y="1136071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-13855" y="1690254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828800" y="2161310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52400" y="2493818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286000" y="2777839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4690" y="3179618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953491" y="3740727"/>
            <a:ext cx="609600" cy="6096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52400" y="4267200"/>
            <a:ext cx="609600" cy="6096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953491" y="4724400"/>
            <a:ext cx="609600" cy="6096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4690" y="5340927"/>
            <a:ext cx="609600" cy="6096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863436" y="59158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1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6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9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8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0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91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94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325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140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7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9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864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071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15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61</Words>
  <Application>Microsoft Office PowerPoint</Application>
  <PresentationFormat>On-screen Show (4:3)</PresentationFormat>
  <Paragraphs>25</Paragraphs>
  <Slides>1</Slides>
  <Notes>0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Common Iñupiaq Words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Iñupiaq Words</dc:title>
  <dc:creator>Jerica Aamodt</dc:creator>
  <cp:lastModifiedBy>Jerica Aamodt</cp:lastModifiedBy>
  <cp:revision>3</cp:revision>
  <dcterms:created xsi:type="dcterms:W3CDTF">2016-12-09T20:29:21Z</dcterms:created>
  <dcterms:modified xsi:type="dcterms:W3CDTF">2016-12-09T20:57:27Z</dcterms:modified>
</cp:coreProperties>
</file>