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8"/>
  </p:normalViewPr>
  <p:slideViewPr>
    <p:cSldViewPr>
      <p:cViewPr varScale="1">
        <p:scale>
          <a:sx n="117" d="100"/>
          <a:sy n="117" d="100"/>
        </p:scale>
        <p:origin x="1672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0DE5A-9EF2-42F4-84FF-FB145F6D651E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BF75E-A165-4384-B3C9-0E1D8120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4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BF75E-A165-4384-B3C9-0E1D812042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44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BF75E-A165-4384-B3C9-0E1D8120429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38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BF75E-A165-4384-B3C9-0E1D8120429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73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BF75E-A165-4384-B3C9-0E1D8120429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6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4E4A-1A8D-4A1A-8DC2-6C438071DC2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B04C1-FDFA-4D14-AA94-48BE2CB83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4E4A-1A8D-4A1A-8DC2-6C438071DC2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B04C1-FDFA-4D14-AA94-48BE2CB83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4E4A-1A8D-4A1A-8DC2-6C438071DC2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B04C1-FDFA-4D14-AA94-48BE2CB83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4E4A-1A8D-4A1A-8DC2-6C438071DC2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B04C1-FDFA-4D14-AA94-48BE2CB83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4E4A-1A8D-4A1A-8DC2-6C438071DC2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B04C1-FDFA-4D14-AA94-48BE2CB83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4E4A-1A8D-4A1A-8DC2-6C438071DC2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B04C1-FDFA-4D14-AA94-48BE2CB83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4E4A-1A8D-4A1A-8DC2-6C438071DC2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B04C1-FDFA-4D14-AA94-48BE2CB83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4E4A-1A8D-4A1A-8DC2-6C438071DC2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B04C1-FDFA-4D14-AA94-48BE2CB83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4E4A-1A8D-4A1A-8DC2-6C438071DC2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B04C1-FDFA-4D14-AA94-48BE2CB831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4E4A-1A8D-4A1A-8DC2-6C438071DC2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B04C1-FDFA-4D14-AA94-48BE2CB831E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4E4A-1A8D-4A1A-8DC2-6C438071DC20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B04C1-FDFA-4D14-AA94-48BE2CB831E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44B04C1-FDFA-4D14-AA94-48BE2CB831E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3934E4A-1A8D-4A1A-8DC2-6C438071DC20}" type="datetimeFigureOut">
              <a:rPr lang="en-US" smtClean="0"/>
              <a:t>11/29/25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microsoft.com/office/2007/relationships/media" Target="../media/media3.wav"/><Relationship Id="rId7" Type="http://schemas.openxmlformats.org/officeDocument/2006/relationships/image" Target="../media/image4.png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3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media7.wav"/><Relationship Id="rId13" Type="http://schemas.microsoft.com/office/2007/relationships/media" Target="../media/media10.wav"/><Relationship Id="rId18" Type="http://schemas.openxmlformats.org/officeDocument/2006/relationships/audio" Target="../media/media12.wav"/><Relationship Id="rId3" Type="http://schemas.microsoft.com/office/2007/relationships/media" Target="../media/media5.wav"/><Relationship Id="rId21" Type="http://schemas.openxmlformats.org/officeDocument/2006/relationships/image" Target="../media/image3.png"/><Relationship Id="rId7" Type="http://schemas.microsoft.com/office/2007/relationships/media" Target="../media/media7.wav"/><Relationship Id="rId12" Type="http://schemas.openxmlformats.org/officeDocument/2006/relationships/audio" Target="../media/media9.wav"/><Relationship Id="rId17" Type="http://schemas.microsoft.com/office/2007/relationships/media" Target="../media/media12.wav"/><Relationship Id="rId2" Type="http://schemas.openxmlformats.org/officeDocument/2006/relationships/audio" Target="../media/media4.wav"/><Relationship Id="rId16" Type="http://schemas.openxmlformats.org/officeDocument/2006/relationships/audio" Target="../media/media11.wav"/><Relationship Id="rId20" Type="http://schemas.openxmlformats.org/officeDocument/2006/relationships/notesSlide" Target="../notesSlides/notesSlide3.xml"/><Relationship Id="rId1" Type="http://schemas.microsoft.com/office/2007/relationships/media" Target="../media/media4.wav"/><Relationship Id="rId6" Type="http://schemas.openxmlformats.org/officeDocument/2006/relationships/audio" Target="../media/media6.wav"/><Relationship Id="rId11" Type="http://schemas.microsoft.com/office/2007/relationships/media" Target="../media/media9.wav"/><Relationship Id="rId5" Type="http://schemas.microsoft.com/office/2007/relationships/media" Target="../media/media6.wav"/><Relationship Id="rId15" Type="http://schemas.microsoft.com/office/2007/relationships/media" Target="../media/media11.wav"/><Relationship Id="rId10" Type="http://schemas.openxmlformats.org/officeDocument/2006/relationships/audio" Target="../media/media8.wav"/><Relationship Id="rId19" Type="http://schemas.openxmlformats.org/officeDocument/2006/relationships/slideLayout" Target="../slideLayouts/slideLayout2.xml"/><Relationship Id="rId4" Type="http://schemas.openxmlformats.org/officeDocument/2006/relationships/audio" Target="../media/media5.wav"/><Relationship Id="rId9" Type="http://schemas.microsoft.com/office/2007/relationships/media" Target="../media/media8.wav"/><Relationship Id="rId14" Type="http://schemas.openxmlformats.org/officeDocument/2006/relationships/audio" Target="../media/media10.wav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media16.wav"/><Relationship Id="rId13" Type="http://schemas.microsoft.com/office/2007/relationships/media" Target="../media/media19.wav"/><Relationship Id="rId18" Type="http://schemas.openxmlformats.org/officeDocument/2006/relationships/audio" Target="../media/media21.wav"/><Relationship Id="rId3" Type="http://schemas.microsoft.com/office/2007/relationships/media" Target="../media/media14.wav"/><Relationship Id="rId21" Type="http://schemas.microsoft.com/office/2007/relationships/media" Target="../media/media23.wav"/><Relationship Id="rId7" Type="http://schemas.microsoft.com/office/2007/relationships/media" Target="../media/media16.wav"/><Relationship Id="rId12" Type="http://schemas.openxmlformats.org/officeDocument/2006/relationships/audio" Target="../media/media18.wav"/><Relationship Id="rId17" Type="http://schemas.microsoft.com/office/2007/relationships/media" Target="../media/media21.wav"/><Relationship Id="rId25" Type="http://schemas.openxmlformats.org/officeDocument/2006/relationships/image" Target="../media/image3.png"/><Relationship Id="rId2" Type="http://schemas.openxmlformats.org/officeDocument/2006/relationships/audio" Target="../media/media13.wav"/><Relationship Id="rId16" Type="http://schemas.openxmlformats.org/officeDocument/2006/relationships/audio" Target="../media/media20.wav"/><Relationship Id="rId20" Type="http://schemas.openxmlformats.org/officeDocument/2006/relationships/audio" Target="../media/media22.wav"/><Relationship Id="rId1" Type="http://schemas.microsoft.com/office/2007/relationships/media" Target="../media/media13.wav"/><Relationship Id="rId6" Type="http://schemas.openxmlformats.org/officeDocument/2006/relationships/audio" Target="../media/media15.wav"/><Relationship Id="rId11" Type="http://schemas.microsoft.com/office/2007/relationships/media" Target="../media/media18.wav"/><Relationship Id="rId24" Type="http://schemas.openxmlformats.org/officeDocument/2006/relationships/notesSlide" Target="../notesSlides/notesSlide4.xml"/><Relationship Id="rId5" Type="http://schemas.microsoft.com/office/2007/relationships/media" Target="../media/media15.wav"/><Relationship Id="rId15" Type="http://schemas.microsoft.com/office/2007/relationships/media" Target="../media/media20.wav"/><Relationship Id="rId23" Type="http://schemas.openxmlformats.org/officeDocument/2006/relationships/slideLayout" Target="../slideLayouts/slideLayout2.xml"/><Relationship Id="rId10" Type="http://schemas.openxmlformats.org/officeDocument/2006/relationships/audio" Target="../media/media17.wav"/><Relationship Id="rId19" Type="http://schemas.microsoft.com/office/2007/relationships/media" Target="../media/media22.wav"/><Relationship Id="rId4" Type="http://schemas.openxmlformats.org/officeDocument/2006/relationships/audio" Target="../media/media14.wav"/><Relationship Id="rId9" Type="http://schemas.microsoft.com/office/2007/relationships/media" Target="../media/media17.wav"/><Relationship Id="rId14" Type="http://schemas.openxmlformats.org/officeDocument/2006/relationships/audio" Target="../media/media19.wav"/><Relationship Id="rId22" Type="http://schemas.openxmlformats.org/officeDocument/2006/relationships/audio" Target="../media/media2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Iñupiaq</a:t>
            </a:r>
            <a:r>
              <a:rPr lang="en-US" b="1" dirty="0"/>
              <a:t> </a:t>
            </a:r>
            <a:r>
              <a:rPr lang="en-US" b="1" dirty="0" err="1"/>
              <a:t>Atchagat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3">
            <a:noAutofit/>
          </a:bodyPr>
          <a:lstStyle/>
          <a:p>
            <a:r>
              <a:rPr lang="en-US" sz="2800" dirty="0" err="1"/>
              <a:t>Aa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CHch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Gg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Ġġ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Hh</a:t>
            </a:r>
            <a:r>
              <a:rPr lang="en-US" sz="2800" dirty="0"/>
              <a:t> </a:t>
            </a:r>
          </a:p>
          <a:p>
            <a:r>
              <a:rPr lang="en-US" sz="2800" dirty="0"/>
              <a:t>Ii </a:t>
            </a:r>
          </a:p>
          <a:p>
            <a:r>
              <a:rPr lang="en-US" sz="2800" dirty="0" err="1"/>
              <a:t>Kk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Ll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Łł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Ḷḷ</a:t>
            </a:r>
            <a:endParaRPr lang="en-US" sz="2800" dirty="0"/>
          </a:p>
          <a:p>
            <a:r>
              <a:rPr lang="en-US" sz="2800" dirty="0"/>
              <a:t> </a:t>
            </a:r>
          </a:p>
          <a:p>
            <a:r>
              <a:rPr lang="en-US" sz="2800" dirty="0"/>
              <a:t>Mm </a:t>
            </a:r>
          </a:p>
          <a:p>
            <a:r>
              <a:rPr lang="en-US" sz="2800" dirty="0" err="1"/>
              <a:t>Nn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Ññ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Ŋŋ</a:t>
            </a:r>
            <a:r>
              <a:rPr lang="en-US" sz="2800" dirty="0"/>
              <a:t> </a:t>
            </a:r>
          </a:p>
          <a:p>
            <a:r>
              <a:rPr lang="en-US" sz="2800" dirty="0"/>
              <a:t>Pp </a:t>
            </a:r>
          </a:p>
          <a:p>
            <a:r>
              <a:rPr lang="en-US" sz="2800" dirty="0" err="1"/>
              <a:t>Qq</a:t>
            </a:r>
            <a:r>
              <a:rPr lang="en-US" sz="2800" dirty="0"/>
              <a:t> </a:t>
            </a:r>
          </a:p>
          <a:p>
            <a:r>
              <a:rPr lang="en-US" sz="2800" dirty="0"/>
              <a:t>Rr </a:t>
            </a:r>
          </a:p>
          <a:p>
            <a:r>
              <a:rPr lang="en-US" sz="2800" dirty="0" err="1"/>
              <a:t>Ss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Srsr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Tt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Uu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Vv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Yy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0087" y="2270833"/>
            <a:ext cx="495642" cy="388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Inupiaq Atchagat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715000" y="489758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615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9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sz="2800" b="1" dirty="0" err="1"/>
              <a:t>Iñupiaq</a:t>
            </a:r>
            <a:r>
              <a:rPr lang="en-US" sz="2800" b="1" dirty="0"/>
              <a:t> Vowels</a:t>
            </a:r>
          </a:p>
          <a:p>
            <a:r>
              <a:rPr lang="en-US" sz="2800" dirty="0"/>
              <a:t>a 	</a:t>
            </a:r>
            <a:r>
              <a:rPr lang="en-US" sz="2800" dirty="0" err="1"/>
              <a:t>aa</a:t>
            </a:r>
            <a:endParaRPr lang="en-US" sz="2800" dirty="0"/>
          </a:p>
          <a:p>
            <a:r>
              <a:rPr lang="en-US" sz="2800" dirty="0" err="1"/>
              <a:t>i</a:t>
            </a:r>
            <a:r>
              <a:rPr lang="en-US" sz="2800" dirty="0"/>
              <a:t>	ii</a:t>
            </a:r>
          </a:p>
          <a:p>
            <a:r>
              <a:rPr lang="en-US" sz="2800" dirty="0"/>
              <a:t>u	</a:t>
            </a:r>
            <a:r>
              <a:rPr lang="en-US" sz="2800" dirty="0" err="1"/>
              <a:t>uu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r>
              <a:rPr lang="en-US" sz="2800" b="1" dirty="0" err="1"/>
              <a:t>Iñupiaq</a:t>
            </a:r>
            <a:r>
              <a:rPr lang="en-US" sz="2800" b="1" dirty="0"/>
              <a:t> Diphthongs </a:t>
            </a:r>
          </a:p>
          <a:p>
            <a:r>
              <a:rPr lang="en-US" sz="2800" dirty="0" err="1"/>
              <a:t>ai</a:t>
            </a:r>
            <a:r>
              <a:rPr lang="en-US" sz="2800" dirty="0"/>
              <a:t>	</a:t>
            </a:r>
            <a:r>
              <a:rPr lang="en-US" sz="2800" dirty="0" err="1"/>
              <a:t>ia</a:t>
            </a:r>
            <a:endParaRPr lang="en-US" sz="2800" dirty="0"/>
          </a:p>
          <a:p>
            <a:r>
              <a:rPr lang="en-US" sz="2800" dirty="0"/>
              <a:t>au	</a:t>
            </a:r>
            <a:r>
              <a:rPr lang="en-US" sz="2800" dirty="0" err="1"/>
              <a:t>ua</a:t>
            </a:r>
            <a:endParaRPr lang="en-US" sz="2800" dirty="0"/>
          </a:p>
          <a:p>
            <a:r>
              <a:rPr lang="en-US" sz="2800" dirty="0" err="1"/>
              <a:t>ui</a:t>
            </a:r>
            <a:r>
              <a:rPr lang="en-US" sz="2800" dirty="0"/>
              <a:t>	</a:t>
            </a:r>
            <a:r>
              <a:rPr lang="en-US" sz="2800" dirty="0" err="1"/>
              <a:t>iu</a:t>
            </a:r>
            <a:r>
              <a:rPr lang="en-US" sz="2800" dirty="0"/>
              <a:t> </a:t>
            </a:r>
          </a:p>
          <a:p>
            <a:endParaRPr lang="en-US" dirty="0"/>
          </a:p>
        </p:txBody>
      </p:sp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600200" y="4267200"/>
            <a:ext cx="609600" cy="609600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4800600" y="41148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9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276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921506"/>
              </p:ext>
            </p:extLst>
          </p:nvPr>
        </p:nvGraphicFramePr>
        <p:xfrm>
          <a:off x="674077" y="1447800"/>
          <a:ext cx="7543800" cy="4639818"/>
        </p:xfrm>
        <a:graphic>
          <a:graphicData uri="http://schemas.openxmlformats.org/drawingml/2006/table">
            <a:tbl>
              <a:tblPr firstRow="1" firstCol="1" bandRow="1"/>
              <a:tblGrid>
                <a:gridCol w="31776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6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864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Anaqtuuvak</a:t>
                      </a:r>
                      <a:r>
                        <a:rPr lang="en-US" sz="2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Pass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libri"/>
                          <a:ea typeface="Calibri"/>
                          <a:cs typeface="Times New Roman"/>
                        </a:rPr>
                        <a:t>Anaktuvuk Pass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42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Atqasuk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libri"/>
                          <a:ea typeface="Calibri"/>
                          <a:cs typeface="Times New Roman"/>
                        </a:rPr>
                        <a:t>Atqasuk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64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Utqiaġvik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Barrow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64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Ulġuniq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Wainwright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64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Nuiqsat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Nuiqsut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64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Tikiġaq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Point Hope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864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Kali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Point Lay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864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Qaaktuġvik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Kaktovik</a:t>
                      </a:r>
                      <a:r>
                        <a:rPr lang="en-US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/Barter Island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CC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85800" y="801158"/>
            <a:ext cx="5705665" cy="836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2696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4F81BD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North Slope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4F81BD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Iñupiaq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4F81BD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Village Names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7010400" y="170776"/>
            <a:ext cx="609600" cy="609600"/>
          </a:xfrm>
          <a:prstGeom prst="rect">
            <a:avLst/>
          </a:prstGeom>
        </p:spPr>
      </p:pic>
      <p:pic>
        <p:nvPicPr>
          <p:cNvPr id="7" name="Recorded Soun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7620000" y="1447800"/>
            <a:ext cx="609600" cy="609600"/>
          </a:xfrm>
          <a:prstGeom prst="rect">
            <a:avLst/>
          </a:prstGeom>
        </p:spPr>
      </p:pic>
      <p:pic>
        <p:nvPicPr>
          <p:cNvPr id="8" name="Recorded Sound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7467600" y="2057400"/>
            <a:ext cx="609600" cy="609600"/>
          </a:xfrm>
          <a:prstGeom prst="rect">
            <a:avLst/>
          </a:prstGeom>
        </p:spPr>
      </p:pic>
      <p:pic>
        <p:nvPicPr>
          <p:cNvPr id="9" name="Recorded Sound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7620000" y="2667000"/>
            <a:ext cx="609600" cy="609600"/>
          </a:xfrm>
          <a:prstGeom prst="rect">
            <a:avLst/>
          </a:prstGeom>
        </p:spPr>
      </p:pic>
      <p:pic>
        <p:nvPicPr>
          <p:cNvPr id="10" name="Recorded Sound">
            <a:hlinkClick r:id="" action="ppaction://media"/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7467600" y="3276600"/>
            <a:ext cx="609600" cy="609600"/>
          </a:xfrm>
          <a:prstGeom prst="rect">
            <a:avLst/>
          </a:prstGeom>
        </p:spPr>
      </p:pic>
      <p:pic>
        <p:nvPicPr>
          <p:cNvPr id="11" name="Recorded Sound">
            <a:hlinkClick r:id="" action="ppaction://media"/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7606145" y="3796145"/>
            <a:ext cx="609600" cy="609600"/>
          </a:xfrm>
          <a:prstGeom prst="rect">
            <a:avLst/>
          </a:prstGeom>
        </p:spPr>
      </p:pic>
      <p:pic>
        <p:nvPicPr>
          <p:cNvPr id="12" name="Recorded Sound">
            <a:hlinkClick r:id="" action="ppaction://media"/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7467600" y="4384963"/>
            <a:ext cx="609600" cy="609600"/>
          </a:xfrm>
          <a:prstGeom prst="rect">
            <a:avLst/>
          </a:prstGeom>
        </p:spPr>
      </p:pic>
      <p:pic>
        <p:nvPicPr>
          <p:cNvPr id="13" name="Recorded Sound">
            <a:hlinkClick r:id="" action="ppaction://media"/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7606145" y="4980708"/>
            <a:ext cx="609600" cy="609600"/>
          </a:xfrm>
          <a:prstGeom prst="rect">
            <a:avLst/>
          </a:prstGeom>
        </p:spPr>
      </p:pic>
      <p:pic>
        <p:nvPicPr>
          <p:cNvPr id="14" name="Recorded Sound">
            <a:hlinkClick r:id="" action="ppaction://media"/>
          </p:cNvPr>
          <p:cNvPicPr>
            <a:picLocks noChangeAspect="1"/>
          </p:cNvPicPr>
          <p:nvPr>
            <a:audioFile r:link="rId18"/>
            <p:extLst>
              <p:ext uri="{DAA4B4D4-6D71-4841-9C94-3DE7FCFB9230}">
                <p14:media xmlns:p14="http://schemas.microsoft.com/office/powerpoint/2010/main" r:embed="rId17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7620000" y="559030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985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7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60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420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384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392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3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3799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364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4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8" dur="3179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 vol="80000">
                <p:cTn id="4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4" dur="4398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 vol="80000">
                <p:cTn id="5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4970712"/>
              </p:ext>
            </p:extLst>
          </p:nvPr>
        </p:nvGraphicFramePr>
        <p:xfrm>
          <a:off x="381000" y="1553844"/>
          <a:ext cx="8001000" cy="4770755"/>
        </p:xfrm>
        <a:graphic>
          <a:graphicData uri="http://schemas.openxmlformats.org/drawingml/2006/table">
            <a:tbl>
              <a:tblPr firstRow="1" firstCol="1" bandRow="1"/>
              <a:tblGrid>
                <a:gridCol w="2595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4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2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370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Paġlagivsi</a:t>
                      </a:r>
                      <a:r>
                        <a:rPr lang="en-US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We welcome every one of you.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70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Atiq.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Name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70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Kiña atiñ? </a:t>
                      </a: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or</a:t>
                      </a: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 Kiña atqiñ?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Who is your name?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70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Atiġa ________.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My name is _______.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The ending </a:t>
                      </a:r>
                      <a:r>
                        <a:rPr lang="en-US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en-US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ga</a:t>
                      </a: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means “my.”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70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Aasii ilviñ?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And what about you?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70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Kiña ilviñ? Or Kiñailviñ?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Who are you?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370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Uvaŋa_______.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I am_______.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370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Iñupiaqsiñiġa________.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My </a:t>
                      </a:r>
                      <a:r>
                        <a:rPr lang="en-US" sz="16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Iñupiaq</a:t>
                      </a: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name is_______.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70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Taniksiñiġa_________.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My English name is_____.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70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Aakaga________.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My mom is______.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70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Aapaga________.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My dad is _______.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1000" y="877358"/>
            <a:ext cx="3382401" cy="836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2696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4F81BD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Introducing Yourself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943600" y="1487252"/>
            <a:ext cx="609600" cy="609600"/>
          </a:xfrm>
          <a:prstGeom prst="rect">
            <a:avLst/>
          </a:prstGeom>
        </p:spPr>
      </p:pic>
      <p:pic>
        <p:nvPicPr>
          <p:cNvPr id="7" name="Recorded Soun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6400800" y="1981200"/>
            <a:ext cx="609600" cy="609600"/>
          </a:xfrm>
          <a:prstGeom prst="rect">
            <a:avLst/>
          </a:prstGeom>
        </p:spPr>
      </p:pic>
      <p:pic>
        <p:nvPicPr>
          <p:cNvPr id="8" name="Recorded Sound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791200" y="2334491"/>
            <a:ext cx="609600" cy="609600"/>
          </a:xfrm>
          <a:prstGeom prst="rect">
            <a:avLst/>
          </a:prstGeom>
        </p:spPr>
      </p:pic>
      <p:pic>
        <p:nvPicPr>
          <p:cNvPr id="9" name="Recorded Sound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146964" y="2819400"/>
            <a:ext cx="609600" cy="609600"/>
          </a:xfrm>
          <a:prstGeom prst="rect">
            <a:avLst/>
          </a:prstGeom>
        </p:spPr>
      </p:pic>
      <p:pic>
        <p:nvPicPr>
          <p:cNvPr id="10" name="Recorded Sound">
            <a:hlinkClick r:id="" action="ppaction://media"/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791200" y="3255818"/>
            <a:ext cx="609600" cy="609600"/>
          </a:xfrm>
          <a:prstGeom prst="rect">
            <a:avLst/>
          </a:prstGeom>
        </p:spPr>
      </p:pic>
      <p:pic>
        <p:nvPicPr>
          <p:cNvPr id="11" name="Recorded Sound">
            <a:hlinkClick r:id="" action="ppaction://media"/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6553200" y="3671455"/>
            <a:ext cx="609600" cy="609600"/>
          </a:xfrm>
          <a:prstGeom prst="rect">
            <a:avLst/>
          </a:prstGeom>
        </p:spPr>
      </p:pic>
      <p:pic>
        <p:nvPicPr>
          <p:cNvPr id="12" name="Recorded Sound">
            <a:hlinkClick r:id="" action="ppaction://media"/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791200" y="4114800"/>
            <a:ext cx="609600" cy="609600"/>
          </a:xfrm>
          <a:prstGeom prst="rect">
            <a:avLst/>
          </a:prstGeom>
        </p:spPr>
      </p:pic>
      <p:pic>
        <p:nvPicPr>
          <p:cNvPr id="13" name="Recorded Sound">
            <a:hlinkClick r:id="" action="ppaction://media"/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6518564" y="4572000"/>
            <a:ext cx="609600" cy="609600"/>
          </a:xfrm>
          <a:prstGeom prst="rect">
            <a:avLst/>
          </a:prstGeom>
        </p:spPr>
      </p:pic>
      <p:pic>
        <p:nvPicPr>
          <p:cNvPr id="14" name="Recorded Sound">
            <a:hlinkClick r:id="" action="ppaction://media"/>
          </p:cNvPr>
          <p:cNvPicPr>
            <a:picLocks noChangeAspect="1"/>
          </p:cNvPicPr>
          <p:nvPr>
            <a:audioFile r:link="rId18"/>
            <p:extLst>
              <p:ext uri="{DAA4B4D4-6D71-4841-9C94-3DE7FCFB9230}">
                <p14:media xmlns:p14="http://schemas.microsoft.com/office/powerpoint/2010/main" r:embed="rId17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791200" y="4953000"/>
            <a:ext cx="609600" cy="609600"/>
          </a:xfrm>
          <a:prstGeom prst="rect">
            <a:avLst/>
          </a:prstGeom>
        </p:spPr>
      </p:pic>
      <p:pic>
        <p:nvPicPr>
          <p:cNvPr id="15" name="Recorded Sound">
            <a:hlinkClick r:id="" action="ppaction://media"/>
          </p:cNvPr>
          <p:cNvPicPr>
            <a:picLocks noChangeAspect="1"/>
          </p:cNvPicPr>
          <p:nvPr>
            <a:audioFile r:link="rId20"/>
            <p:extLst>
              <p:ext uri="{DAA4B4D4-6D71-4841-9C94-3DE7FCFB9230}">
                <p14:media xmlns:p14="http://schemas.microsoft.com/office/powerpoint/2010/main" r:embed="rId19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6573982" y="5410200"/>
            <a:ext cx="609600" cy="609600"/>
          </a:xfrm>
          <a:prstGeom prst="rect">
            <a:avLst/>
          </a:prstGeom>
        </p:spPr>
      </p:pic>
      <p:pic>
        <p:nvPicPr>
          <p:cNvPr id="16" name="Recorded Sound">
            <a:hlinkClick r:id="" action="ppaction://media"/>
          </p:cNvPr>
          <p:cNvPicPr>
            <a:picLocks noChangeAspect="1"/>
          </p:cNvPicPr>
          <p:nvPr>
            <a:audioFile r:link="rId22"/>
            <p:extLst>
              <p:ext uri="{DAA4B4D4-6D71-4841-9C94-3DE7FCFB9230}">
                <p14:media xmlns:p14="http://schemas.microsoft.com/office/powerpoint/2010/main" r:embed="rId21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908964" y="5867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588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336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608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395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3779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3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679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419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4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8" dur="4408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 vol="80000">
                <p:cTn id="4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4" dur="3677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 vol="80000">
                <p:cTn id="5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0" dur="3748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 vol="80000">
                <p:cTn id="6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6" dur="3403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 vol="80000">
                <p:cTn id="6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58</TotalTime>
  <Words>179</Words>
  <Application>Microsoft Macintosh PowerPoint</Application>
  <PresentationFormat>On-screen Show (4:3)</PresentationFormat>
  <Paragraphs>93</Paragraphs>
  <Slides>4</Slides>
  <Notes>4</Notes>
  <HiddenSlides>0</HiddenSlides>
  <MMClips>23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Cambria</vt:lpstr>
      <vt:lpstr>Adjacency</vt:lpstr>
      <vt:lpstr>Iñupiaq Atchagat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Inupiaq Cultural Hour- Atchagat, Village Names, Introducing Yourself</dc:title>
  <dc:creator>Jerica Aamodt</dc:creator>
  <cp:lastModifiedBy>Kendra Aline Mack</cp:lastModifiedBy>
  <cp:revision>8</cp:revision>
  <dcterms:created xsi:type="dcterms:W3CDTF">2016-11-18T22:44:00Z</dcterms:created>
  <dcterms:modified xsi:type="dcterms:W3CDTF">2025-11-30T00:42:05Z</dcterms:modified>
</cp:coreProperties>
</file>