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3"/>
  </p:normalViewPr>
  <p:slideViewPr>
    <p:cSldViewPr>
      <p:cViewPr varScale="1">
        <p:scale>
          <a:sx n="117" d="100"/>
          <a:sy n="117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3317-14C2-4101-84D9-D66B60DE9E3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1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487362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Common Iñupiaq Words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58277"/>
              </p:ext>
            </p:extLst>
          </p:nvPr>
        </p:nvGraphicFramePr>
        <p:xfrm>
          <a:off x="762000" y="609600"/>
          <a:ext cx="7467600" cy="5792290"/>
        </p:xfrm>
        <a:graphic>
          <a:graphicData uri="http://schemas.openxmlformats.org/drawingml/2006/table">
            <a:tbl>
              <a:tblPr firstRow="1" firstCol="1" bandRow="1"/>
              <a:tblGrid>
                <a:gridCol w="21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Iḷisaġvik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 to learn/study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Iñupiaq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Alaskan Inuit person; North Alaskan Inuit language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Iñupiat 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Alaskan Inuit people; plural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Quyanaq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Thank you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Quyanaqpak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Thank you very much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Uqautchim Uglua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Language Nest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Uvlaalluataq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Good morning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Uvlulluataq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Good afternoon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Maaniittuŋa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here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Piitchuq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s/he/it is not here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0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Qanuġitpiñ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are you?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Nakuuruŋa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good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10400" y="2770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58188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0" y="113607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3855" y="169025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8800" y="216131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2493818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86000" y="2777839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90" y="317961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91" y="3740727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426720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91" y="472440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90" y="5340927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63436" y="5915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4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4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7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5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</Words>
  <Application>Microsoft Macintosh PowerPoint</Application>
  <PresentationFormat>On-screen Show (4:3)</PresentationFormat>
  <Paragraphs>25</Paragraphs>
  <Slides>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Common Iñupiaq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Iñupiaq Words</dc:title>
  <dc:creator>Jerica Aamodt</dc:creator>
  <cp:lastModifiedBy>Kendra Aline Mack</cp:lastModifiedBy>
  <cp:revision>3</cp:revision>
  <dcterms:created xsi:type="dcterms:W3CDTF">2016-12-09T20:29:21Z</dcterms:created>
  <dcterms:modified xsi:type="dcterms:W3CDTF">2025-11-30T00:41:35Z</dcterms:modified>
</cp:coreProperties>
</file>